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68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70" d="100"/>
          <a:sy n="170" d="100"/>
        </p:scale>
        <p:origin x="-1740" y="-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E09478-2D48-4EB7-A59B-F431317A2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DC1AB6F-23B7-48FC-806F-2CC8A5C95D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31A033-9A41-4B12-A7E2-B87F184A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BDD626-3142-41D5-BE6A-6EE37AF5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D52049-3BBE-4497-B7E2-D27219A7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80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79BE9D-0913-4138-AFBD-E2D9C1E23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0D8323-CE51-4F52-B44C-F3C090E9B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01371-5B07-4FAB-9A0D-032C2269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D739F9-B683-4690-A9F0-EFB11D6C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0D168-BC81-47A7-8393-67894DD7A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87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2AA23-1A5D-4A9F-B3D6-12E65C904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FFC646-ACF1-4C40-902D-C69DBD209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B5BEE-8943-4F38-8225-282023B0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19D7EE-F419-420F-87B9-8B6FC7D5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937109-BB25-4150-83F8-EAA91EA60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08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C59AFC-E07E-4A7A-9B9C-C9A63939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533202-C4DD-4988-AE50-3A29016B31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0A7342-FE44-49AA-9AEB-0C7D34A5A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92643B-F969-4F37-974C-6CCC2C57C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EEAF95-DA8A-4012-90AF-D1019A53E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D9E592-5FFE-40BD-B10D-5D6C196F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06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A8BCC-BCF9-438A-8DDC-5AC6C2DF0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499EA6-DB03-4099-A25F-F77C4E85F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5A2C53-E0B7-4107-84F7-16BE23F0B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1DE8165-6BBB-4C92-A96E-7C2571BCB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B7FBF85-48C0-4B49-BC0A-2DE9B7854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C1F374F-4288-49EF-A5F7-24BCBB77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0370E9-6C5B-4006-988B-8E6E8730D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A0AD4BD-B0BD-40A7-A71B-A65D62CE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93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254A5-9F14-4D7B-8984-D16D5134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CF0AAFD-E6A8-465C-AD2A-4907382D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41EAE-CA05-4928-BADF-360410609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427AA1-D468-46C0-98BF-3E135984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5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91A1E09-8E15-4005-9722-1727BD68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A2A7814-7676-4AA4-9E68-F607E9E6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627A33-DC9C-4EDB-BA40-F0014C9A9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02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C6092-CB41-404F-B00C-8EAA7A167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9BCBC5-7836-41F8-BE3E-A2441E115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1F279D-3715-4148-8F0C-526F05D1D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82AC96-E09B-48A5-A94B-D8EBF43D7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0FFCE3-066F-4D7E-B217-3B1A2D160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0BAF3D-BF81-4D24-B491-1C294A53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2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03788-B6A7-4002-8551-4477BC410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D609AB-2CEF-46C7-BEEE-DFF0C442F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7C16B9-0009-449A-9BE9-2CD8A81B8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2EC92A-9ED3-4494-8D0A-596052631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2BA8C7-DD81-4CCA-B1C9-C3C92217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6998BC-1F3E-4849-B257-FC621BAAA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0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AFB3E-21D1-4BFE-8105-6CD913A45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E94FFF-5608-4F29-A153-DE6CB898E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B84BCD-AD5D-4A5D-A96D-DFB4869B4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7F6270-CE4D-4F1D-A0FC-0DE6F126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43AD70-350B-47B7-A914-615CA2CE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56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1FFAB8D-3FD1-42B4-AB5C-2D2197F7D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E352C5-41C4-4AFA-A84E-474C72085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082E76-54B2-41FD-8653-42EAE38EA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4DA79E-96AC-4F17-8499-D58E5F2A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0EEE48-920E-4CD2-9189-BAF330E4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00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D40E82-7F5B-4CFB-B467-072E16CAE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A6994A-F51A-480F-BF69-7D602E576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DE02FA-8D3C-493B-8A87-7CB8738A6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C0313-B6D1-49C3-B28F-BA0640ED2A2A}" type="datetimeFigureOut">
              <a:rPr lang="fr-FR" smtClean="0"/>
              <a:t>06/11/2021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AFB3B1-B194-42DD-A12C-24E3B6DCF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A4A40D-1E61-4942-A46D-B1BC3C09D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CA8FA-EC9B-4C74-8281-7BDB764C14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28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eb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eb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eb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eb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eb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eb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eb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eb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E0273BF-5950-477E-A3F3-113E97D514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BC559C-A205-4065-B431-CB50CE9C4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710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B846EC-C992-4451-AB07-E527038ED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0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426846-E1DC-48FF-A763-DB5AA0196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2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2D8FD5-6917-4383-8457-37E378F6E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5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CDCFF9-8663-4DB9-8425-D6E0CF630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78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89F680-BD0E-4D8A-845F-831E2F8C5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9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4A7584-4FB8-4258-A4BB-E079CE21C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30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868256-5FEF-4226-A043-D0065F958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68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70D547-06A1-44D9-8C88-81CBB53A5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53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831007-E28B-423F-AE40-4E90EAB18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8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F34E3F-6345-4EB4-9FFC-CD4623E20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40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1771EC-2B2E-4963-9BF4-09A0913AA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8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40BA63-BB7B-4B93-9B2C-EB7C9504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67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A15B69-C373-44A7-BD85-B1DDFE432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85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473BEF-0D12-400E-A328-C1661CA5F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99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0DC894-43DD-433E-8DF8-0962AEABB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73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518EDF-0FB7-419F-9D98-0642BF7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50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C0D1EE4-70C9-4E86-AF7C-14F5ED7B7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56" y="0"/>
            <a:ext cx="914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43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Grand écran</PresentationFormat>
  <Paragraphs>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Bertrand</dc:creator>
  <cp:lastModifiedBy>Eric Bertrand</cp:lastModifiedBy>
  <cp:revision>3</cp:revision>
  <dcterms:created xsi:type="dcterms:W3CDTF">2021-11-06T07:36:53Z</dcterms:created>
  <dcterms:modified xsi:type="dcterms:W3CDTF">2021-11-06T08:07:44Z</dcterms:modified>
</cp:coreProperties>
</file>